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33"/>
  </p:notesMasterIdLst>
  <p:sldIdLst>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3" autoAdjust="0"/>
    <p:restoredTop sz="94614" autoAdjust="0"/>
  </p:normalViewPr>
  <p:slideViewPr>
    <p:cSldViewPr>
      <p:cViewPr varScale="1">
        <p:scale>
          <a:sx n="79" d="100"/>
          <a:sy n="79" d="100"/>
        </p:scale>
        <p:origin x="-102" y="-630"/>
      </p:cViewPr>
      <p:guideLst>
        <p:guide orient="horz" pos="2160"/>
        <p:guide pos="2880"/>
      </p:guideLst>
    </p:cSldViewPr>
  </p:slideViewPr>
  <p:outlineViewPr>
    <p:cViewPr>
      <p:scale>
        <a:sx n="33" d="100"/>
        <a:sy n="33" d="100"/>
      </p:scale>
      <p:origin x="0" y="5034"/>
    </p:cViewPr>
  </p:outlineViewPr>
  <p:notesTextViewPr>
    <p:cViewPr>
      <p:scale>
        <a:sx n="100" d="100"/>
        <a:sy n="100" d="100"/>
      </p:scale>
      <p:origin x="0" y="0"/>
    </p:cViewPr>
  </p:notesTextViewPr>
  <p:sorterViewPr>
    <p:cViewPr>
      <p:scale>
        <a:sx n="50" d="100"/>
        <a:sy n="50" d="100"/>
      </p:scale>
      <p:origin x="0" y="2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12/16/2012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12/16/2012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The Law</a:t>
            </a:r>
            <a:endParaRPr lang="en-US" sz="3600" dirty="0"/>
          </a:p>
        </p:txBody>
      </p:sp>
      <p:sp>
        <p:nvSpPr>
          <p:cNvPr id="3" name="Subtitle 2"/>
          <p:cNvSpPr>
            <a:spLocks noGrp="1"/>
          </p:cNvSpPr>
          <p:nvPr>
            <p:ph idx="1"/>
          </p:nvPr>
        </p:nvSpPr>
        <p:spPr/>
        <p:txBody>
          <a:bodyPr/>
          <a:lstStyle/>
          <a:p>
            <a:r>
              <a:rPr lang="en-US" sz="3600" dirty="0" smtClean="0"/>
              <a:t>1Corinthians 9:21</a:t>
            </a:r>
            <a:br>
              <a:rPr lang="en-US" sz="3600" dirty="0" smtClean="0"/>
            </a:br>
            <a:r>
              <a:rPr lang="en-US" sz="3600" dirty="0" smtClean="0"/>
              <a:t>When I am with the Gentiles who do not follow the Jewish law, I too live apart from that law so I can bring them to Christ. But I do not ignore the law of God; I obey the law of Christ.</a:t>
            </a:r>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Galatians </a:t>
            </a:r>
            <a:r>
              <a:rPr lang="en-US" dirty="0" smtClean="0"/>
              <a:t>3:24</a:t>
            </a:r>
            <a:br>
              <a:rPr lang="en-US" dirty="0" smtClean="0"/>
            </a:br>
            <a:r>
              <a:rPr lang="en-US" dirty="0" smtClean="0"/>
              <a:t>Let </a:t>
            </a:r>
            <a:r>
              <a:rPr lang="en-US" dirty="0" smtClean="0"/>
              <a:t>me put it another way. The law was our guardian until Christ came; it protected us until we could be made right with God through faith.</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The Law of Christ</a:t>
            </a:r>
          </a:p>
        </p:txBody>
      </p:sp>
      <p:sp>
        <p:nvSpPr>
          <p:cNvPr id="5" name="Content Placeholder 4"/>
          <p:cNvSpPr>
            <a:spLocks noGrp="1"/>
          </p:cNvSpPr>
          <p:nvPr>
            <p:ph idx="1"/>
          </p:nvPr>
        </p:nvSpPr>
        <p:spPr/>
        <p:txBody>
          <a:bodyPr/>
          <a:lstStyle/>
          <a:p>
            <a:r>
              <a:rPr lang="en-US" dirty="0" smtClean="0"/>
              <a:t>1Corinthians 9:21</a:t>
            </a:r>
            <a:br>
              <a:rPr lang="en-US" dirty="0" smtClean="0"/>
            </a:br>
            <a:r>
              <a:rPr lang="en-US" dirty="0" smtClean="0"/>
              <a:t>When </a:t>
            </a:r>
            <a:r>
              <a:rPr lang="en-US" dirty="0" smtClean="0"/>
              <a:t>I am with the Gentiles who do not follow the Jewish law, I too live apart from that law so I can bring them to Christ. But I do not ignore the law of God; I obey the law of Christ.</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John1:17</a:t>
            </a:r>
            <a:br>
              <a:rPr lang="en-US" dirty="0" smtClean="0"/>
            </a:br>
            <a:r>
              <a:rPr lang="en-US" dirty="0" smtClean="0"/>
              <a:t>For </a:t>
            </a:r>
            <a:r>
              <a:rPr lang="en-US" dirty="0" smtClean="0"/>
              <a:t>the law was given through Moses, but God’s unfailing love and faithfulness came through Jesus Christ.</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Galatians </a:t>
            </a:r>
            <a:r>
              <a:rPr lang="en-US" dirty="0" smtClean="0"/>
              <a:t>2:16</a:t>
            </a:r>
            <a:br>
              <a:rPr lang="en-US" dirty="0" smtClean="0"/>
            </a:br>
            <a:r>
              <a:rPr lang="en-US" sz="3600" dirty="0" smtClean="0"/>
              <a:t>Yet </a:t>
            </a:r>
            <a:r>
              <a:rPr lang="en-US" sz="3600" dirty="0" smtClean="0"/>
              <a:t>we know that a person is made right with God by faith in Jesus Christ, not by obeying the law. And we have believed in Christ Jesus, so that we might be made right with God because of our faith in Christ, not because we have obeyed the law. For no one will ever be made right with God by obeying the law.”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James </a:t>
            </a:r>
            <a:r>
              <a:rPr lang="en-US" dirty="0" smtClean="0"/>
              <a:t>1:25</a:t>
            </a:r>
            <a:br>
              <a:rPr lang="en-US" dirty="0" smtClean="0"/>
            </a:br>
            <a:r>
              <a:rPr lang="en-US" dirty="0" smtClean="0"/>
              <a:t>But </a:t>
            </a:r>
            <a:r>
              <a:rPr lang="en-US" dirty="0" smtClean="0"/>
              <a:t>if you look carefully into the perfect law that sets you free, and if you do what it says and don’t forget what you heard, then God will bless you for doing it.</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James </a:t>
            </a:r>
            <a:r>
              <a:rPr lang="en-US" dirty="0" smtClean="0"/>
              <a:t>2:12</a:t>
            </a:r>
            <a:br>
              <a:rPr lang="en-US" dirty="0" smtClean="0"/>
            </a:br>
            <a:r>
              <a:rPr lang="en-US" dirty="0" smtClean="0"/>
              <a:t>So </a:t>
            </a:r>
            <a:r>
              <a:rPr lang="en-US" dirty="0" smtClean="0"/>
              <a:t>whatever you say or whatever you do, remember that you will be judged by the law that sets you free.</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 The Fulfillment of the Conditions of the Law</a:t>
            </a:r>
            <a:br>
              <a:rPr lang="en-US" dirty="0"/>
            </a:br>
            <a:endParaRPr lang="en-US" dirty="0"/>
          </a:p>
        </p:txBody>
      </p:sp>
      <p:sp>
        <p:nvSpPr>
          <p:cNvPr id="5" name="Content Placeholder 4"/>
          <p:cNvSpPr>
            <a:spLocks noGrp="1"/>
          </p:cNvSpPr>
          <p:nvPr>
            <p:ph idx="1"/>
          </p:nvPr>
        </p:nvSpPr>
        <p:spPr>
          <a:xfrm>
            <a:off x="107504" y="1628800"/>
            <a:ext cx="8928992" cy="4608512"/>
          </a:xfrm>
        </p:spPr>
        <p:txBody>
          <a:bodyPr/>
          <a:lstStyle/>
          <a:p>
            <a:r>
              <a:rPr lang="en-US" dirty="0" smtClean="0"/>
              <a:t>Amos 5:17</a:t>
            </a:r>
            <a:br>
              <a:rPr lang="en-US" dirty="0" smtClean="0"/>
            </a:br>
            <a:r>
              <a:rPr lang="en-US" dirty="0" smtClean="0"/>
              <a:t>There </a:t>
            </a:r>
            <a:r>
              <a:rPr lang="en-US" dirty="0" smtClean="0"/>
              <a:t>will be wailing in every vineyard, for I will destroy them all,” says the Lord.</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Hebrews </a:t>
            </a:r>
            <a:r>
              <a:rPr lang="en-US" dirty="0" smtClean="0"/>
              <a:t>7:16</a:t>
            </a:r>
            <a:br>
              <a:rPr lang="en-US" dirty="0" smtClean="0"/>
            </a:br>
            <a:r>
              <a:rPr lang="en-US" dirty="0" smtClean="0"/>
              <a:t>Jesus </a:t>
            </a:r>
            <a:r>
              <a:rPr lang="en-US" dirty="0" smtClean="0"/>
              <a:t>became a priest, not by meeting the physical requirement of belonging to the tribe of Levi, but by the power of a life that cannot be destroyed.</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Romans </a:t>
            </a:r>
            <a:r>
              <a:rPr lang="en-US" dirty="0" smtClean="0"/>
              <a:t>8:29</a:t>
            </a:r>
            <a:br>
              <a:rPr lang="en-US" dirty="0" smtClean="0"/>
            </a:br>
            <a:r>
              <a:rPr lang="en-US" dirty="0" smtClean="0"/>
              <a:t>For </a:t>
            </a:r>
            <a:r>
              <a:rPr lang="en-US" dirty="0" smtClean="0"/>
              <a:t>God knew his people in advance, and he chose them to become like his Son, so that his Son would be the firstborn among many brothers and sisters.</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John </a:t>
            </a:r>
            <a:r>
              <a:rPr lang="en-US" dirty="0" smtClean="0"/>
              <a:t>13:5</a:t>
            </a:r>
            <a:br>
              <a:rPr lang="en-US" dirty="0" smtClean="0"/>
            </a:br>
            <a:r>
              <a:rPr lang="en-US" dirty="0" smtClean="0"/>
              <a:t>and </a:t>
            </a:r>
            <a:r>
              <a:rPr lang="en-US" dirty="0" smtClean="0"/>
              <a:t>poured water into a basin. Then he began to wash the disciples’ feet, drying them with the towel he had around him.</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The Law of Moses</a:t>
            </a:r>
          </a:p>
        </p:txBody>
      </p:sp>
      <p:sp>
        <p:nvSpPr>
          <p:cNvPr id="5" name="Content Placeholder 4"/>
          <p:cNvSpPr>
            <a:spLocks noGrp="1"/>
          </p:cNvSpPr>
          <p:nvPr>
            <p:ph idx="1"/>
          </p:nvPr>
        </p:nvSpPr>
        <p:spPr/>
        <p:txBody>
          <a:bodyPr/>
          <a:lstStyle/>
          <a:p>
            <a:r>
              <a:rPr lang="en-US" dirty="0" smtClean="0"/>
              <a:t>Galatians </a:t>
            </a:r>
            <a:r>
              <a:rPr lang="en-US" dirty="0" smtClean="0"/>
              <a:t>3:19</a:t>
            </a:r>
            <a:br>
              <a:rPr lang="en-US" dirty="0" smtClean="0"/>
            </a:br>
            <a:r>
              <a:rPr lang="en-US" sz="3600" dirty="0" smtClean="0"/>
              <a:t>Why</a:t>
            </a:r>
            <a:r>
              <a:rPr lang="en-US" sz="3600" dirty="0" smtClean="0"/>
              <a:t>, then, was the law given? It was given alongside the promise to show people their sins. But the law was designed to last only until the coming of the child who was promised. God gave his law through angels to Moses, who was the mediator between God and the people.</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1John </a:t>
            </a:r>
            <a:r>
              <a:rPr lang="en-US" dirty="0" smtClean="0"/>
              <a:t>2:6</a:t>
            </a:r>
            <a:br>
              <a:rPr lang="en-US" dirty="0" smtClean="0"/>
            </a:br>
            <a:r>
              <a:rPr lang="en-US" dirty="0" smtClean="0"/>
              <a:t>Those </a:t>
            </a:r>
            <a:r>
              <a:rPr lang="en-US" dirty="0" smtClean="0"/>
              <a:t>who say they live in God should live their lives as Jesus did.</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John </a:t>
            </a:r>
            <a:r>
              <a:rPr lang="en-US" dirty="0" smtClean="0"/>
              <a:t>6:35</a:t>
            </a:r>
            <a:br>
              <a:rPr lang="en-US" dirty="0" smtClean="0"/>
            </a:br>
            <a:r>
              <a:rPr lang="en-US" dirty="0" smtClean="0"/>
              <a:t>Jesus </a:t>
            </a:r>
            <a:r>
              <a:rPr lang="en-US" dirty="0" smtClean="0"/>
              <a:t>replied, “I am the bread of life. Whoever comes to me will never be hungry again. Whoever believes in me will never be thirsty.</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John 6:53-55, </a:t>
            </a:r>
            <a:r>
              <a:rPr lang="en-US" dirty="0" smtClean="0"/>
              <a:t>63</a:t>
            </a:r>
            <a:br>
              <a:rPr lang="en-US" dirty="0" smtClean="0"/>
            </a:br>
            <a:r>
              <a:rPr lang="en-US" dirty="0" smtClean="0"/>
              <a:t>53 </a:t>
            </a:r>
            <a:r>
              <a:rPr lang="en-US" dirty="0" smtClean="0"/>
              <a:t>So Jesus said again, “I tell you the truth, unless you eat the flesh of the Son of Man and drink his blood, you cannot have eternal life within you. 54 But anyone who eats my flesh and drinks my blood has eternal life, and I will raise that person at the last day</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John 6:53-55, </a:t>
            </a:r>
            <a:r>
              <a:rPr lang="en-US" dirty="0" smtClean="0"/>
              <a:t>63</a:t>
            </a:r>
            <a:r>
              <a:rPr lang="en-US" dirty="0" smtClean="0"/>
              <a:t/>
            </a:r>
            <a:br>
              <a:rPr lang="en-US" dirty="0" smtClean="0"/>
            </a:br>
            <a:r>
              <a:rPr lang="en-US" dirty="0" smtClean="0"/>
              <a:t>55 </a:t>
            </a:r>
            <a:r>
              <a:rPr lang="en-US" dirty="0" smtClean="0"/>
              <a:t>For my flesh is true food, and my blood is true drink. 63 The Spirit alone gives eternal life. Human effort accomplishes nothing. And the very words I have spoken to you are spirit and life.</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1Peter </a:t>
            </a:r>
            <a:r>
              <a:rPr lang="en-US" dirty="0" smtClean="0"/>
              <a:t>2:9</a:t>
            </a:r>
            <a:br>
              <a:rPr lang="en-US" dirty="0" smtClean="0"/>
            </a:br>
            <a:r>
              <a:rPr lang="en-US" dirty="0" smtClean="0"/>
              <a:t>But </a:t>
            </a:r>
            <a:r>
              <a:rPr lang="en-US" dirty="0" smtClean="0"/>
              <a:t>you are not like that, for you are a chosen people. You are royal priests, a holy nation, God’s very own possession. As a result, you can show others the goodness of God, for he called you out of the darkness into his wonderful light.</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2Corinthians </a:t>
            </a:r>
            <a:r>
              <a:rPr lang="en-US" dirty="0" smtClean="0"/>
              <a:t>4:5</a:t>
            </a:r>
            <a:br>
              <a:rPr lang="en-US" dirty="0" smtClean="0"/>
            </a:br>
            <a:r>
              <a:rPr lang="en-US" dirty="0" smtClean="0"/>
              <a:t>You </a:t>
            </a:r>
            <a:r>
              <a:rPr lang="en-US" dirty="0" smtClean="0"/>
              <a:t>see, we don’t go around preaching about ourselves. We preach that Jesus Christ is Lord, and we ourselves are your servants for Jesus’ sake.</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Romans </a:t>
            </a:r>
            <a:r>
              <a:rPr lang="en-US" dirty="0" smtClean="0"/>
              <a:t>8:18</a:t>
            </a:r>
            <a:br>
              <a:rPr lang="en-US" dirty="0" smtClean="0"/>
            </a:br>
            <a:r>
              <a:rPr lang="en-US" dirty="0" smtClean="0"/>
              <a:t>Yet </a:t>
            </a:r>
            <a:r>
              <a:rPr lang="en-US" dirty="0" smtClean="0"/>
              <a:t>what we suffer now is nothing compared to the glory he will reveal to us later.</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2Corinthians </a:t>
            </a:r>
            <a:r>
              <a:rPr lang="en-US" dirty="0" smtClean="0"/>
              <a:t>5:4</a:t>
            </a:r>
            <a:br>
              <a:rPr lang="en-US" dirty="0" smtClean="0"/>
            </a:br>
            <a:r>
              <a:rPr lang="en-US" dirty="0" smtClean="0"/>
              <a:t>While </a:t>
            </a:r>
            <a:r>
              <a:rPr lang="en-US" dirty="0" smtClean="0"/>
              <a:t>we live in these earthly bodies, we groan and sigh, but it’s not that we want to die and get rid of these bodies that clothe us. Rather, we want to put on our new bodies so that these dying bodies will be swallowed up by life.</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1Peter </a:t>
            </a:r>
            <a:r>
              <a:rPr lang="en-US" dirty="0" smtClean="0"/>
              <a:t>4:17</a:t>
            </a:r>
            <a:br>
              <a:rPr lang="en-US" dirty="0" smtClean="0"/>
            </a:br>
            <a:r>
              <a:rPr lang="en-US" dirty="0" smtClean="0"/>
              <a:t>For </a:t>
            </a:r>
            <a:r>
              <a:rPr lang="en-US" dirty="0" smtClean="0"/>
              <a:t>the time has come for judgment, and it must begin with God’s household. And if judgment begins with us, what terrible fate awaits those who have never obeyed God’s Good News?</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Romans </a:t>
            </a:r>
            <a:r>
              <a:rPr lang="en-US" dirty="0" smtClean="0"/>
              <a:t>8:6-8</a:t>
            </a:r>
            <a:br>
              <a:rPr lang="en-US" dirty="0" smtClean="0"/>
            </a:br>
            <a:r>
              <a:rPr lang="en-US" dirty="0" smtClean="0"/>
              <a:t>6 </a:t>
            </a:r>
            <a:r>
              <a:rPr lang="en-US" dirty="0" smtClean="0"/>
              <a:t>So letting your sinful nature control your mind leads to death. But letting the Spirit control your mind leads to life and peace. 7 For the sinful nature is always hostile to God. It never did obey God’s laws, and it never </a:t>
            </a:r>
            <a:r>
              <a:rPr lang="en-US" dirty="0" smtClean="0"/>
              <a:t>will.</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A.	The Moral Law</a:t>
            </a:r>
          </a:p>
          <a:p>
            <a:r>
              <a:rPr lang="en-US" dirty="0" smtClean="0"/>
              <a:t>Deuteronomy 28:1, </a:t>
            </a:r>
            <a:r>
              <a:rPr lang="en-US" dirty="0" smtClean="0"/>
              <a:t>15</a:t>
            </a:r>
            <a:br>
              <a:rPr lang="en-US" dirty="0" smtClean="0"/>
            </a:br>
            <a:r>
              <a:rPr lang="en-US" dirty="0" smtClean="0"/>
              <a:t>1 </a:t>
            </a:r>
            <a:r>
              <a:rPr lang="en-US" dirty="0" smtClean="0"/>
              <a:t>“If you fully obey the Lord your God and carefully keep all his commands that I am giving you today, the Lord your God will set you high above all the nations of the world</a:t>
            </a:r>
            <a:r>
              <a:rPr lang="en-US" dirty="0" smtClean="0"/>
              <a:t>.</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Romans </a:t>
            </a:r>
            <a:r>
              <a:rPr lang="en-US" dirty="0" smtClean="0"/>
              <a:t>8:6-8</a:t>
            </a:r>
            <a:r>
              <a:rPr lang="en-US" dirty="0" smtClean="0"/>
              <a:t/>
            </a:r>
            <a:br>
              <a:rPr lang="en-US" dirty="0" smtClean="0"/>
            </a:br>
            <a:r>
              <a:rPr lang="en-US" dirty="0" smtClean="0"/>
              <a:t>8 That’s why those who are still under the control of their sinful nature can never please God</a:t>
            </a:r>
            <a:r>
              <a:rPr lang="en-US" dirty="0" smtClean="0"/>
              <a:t>.</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A.	The Moral Law</a:t>
            </a:r>
          </a:p>
          <a:p>
            <a:r>
              <a:rPr lang="en-US" dirty="0" smtClean="0"/>
              <a:t>Deuteronomy 28:1, </a:t>
            </a:r>
            <a:r>
              <a:rPr lang="en-US" dirty="0" smtClean="0"/>
              <a:t>15</a:t>
            </a:r>
            <a:r>
              <a:rPr lang="en-US" dirty="0" smtClean="0"/>
              <a:t/>
            </a:r>
            <a:br>
              <a:rPr lang="en-US" dirty="0" smtClean="0"/>
            </a:br>
            <a:r>
              <a:rPr lang="en-US" dirty="0" smtClean="0"/>
              <a:t>15 “But if you refuse to listen to the Lord your God and do not obey all the commands and decrees I am giving you today, all these curses will come and overwhelm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B.	The Law of Sacrifices</a:t>
            </a:r>
          </a:p>
          <a:p>
            <a:r>
              <a:rPr lang="en-US" dirty="0" smtClean="0"/>
              <a:t>Exodus </a:t>
            </a:r>
            <a:r>
              <a:rPr lang="en-US" dirty="0" smtClean="0"/>
              <a:t>28:1</a:t>
            </a:r>
            <a:br>
              <a:rPr lang="en-US" dirty="0" smtClean="0"/>
            </a:br>
            <a:r>
              <a:rPr lang="en-US" dirty="0" smtClean="0"/>
              <a:t>“Call </a:t>
            </a:r>
            <a:r>
              <a:rPr lang="en-US" dirty="0" smtClean="0"/>
              <a:t>for your brother, Aaron, and his sons, </a:t>
            </a:r>
            <a:r>
              <a:rPr lang="en-US" dirty="0" err="1" smtClean="0"/>
              <a:t>Nadab</a:t>
            </a:r>
            <a:r>
              <a:rPr lang="en-US" dirty="0" smtClean="0"/>
              <a:t>, </a:t>
            </a:r>
            <a:r>
              <a:rPr lang="en-US" dirty="0" err="1" smtClean="0"/>
              <a:t>Abihu</a:t>
            </a:r>
            <a:r>
              <a:rPr lang="en-US" dirty="0" smtClean="0"/>
              <a:t>, </a:t>
            </a:r>
            <a:r>
              <a:rPr lang="en-US" dirty="0" err="1" smtClean="0"/>
              <a:t>Eleazar</a:t>
            </a:r>
            <a:r>
              <a:rPr lang="en-US" dirty="0" smtClean="0"/>
              <a:t>, and </a:t>
            </a:r>
            <a:r>
              <a:rPr lang="en-US" dirty="0" err="1" smtClean="0"/>
              <a:t>Ithamar</a:t>
            </a:r>
            <a:r>
              <a:rPr lang="en-US" dirty="0" smtClean="0"/>
              <a:t>. Set them apart from the rest of the people of Israel so they may minister to me and be my priests.</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C.	Law of Citizenship</a:t>
            </a:r>
          </a:p>
          <a:p>
            <a:r>
              <a:rPr lang="en-US" dirty="0" smtClean="0"/>
              <a:t>Deuteronomy </a:t>
            </a:r>
            <a:r>
              <a:rPr lang="en-US" dirty="0" smtClean="0"/>
              <a:t>25:5-6</a:t>
            </a:r>
            <a:br>
              <a:rPr lang="en-US" dirty="0" smtClean="0"/>
            </a:br>
            <a:r>
              <a:rPr lang="en-US" sz="3200" dirty="0" smtClean="0"/>
              <a:t>5 </a:t>
            </a:r>
            <a:r>
              <a:rPr lang="en-US" sz="3200" dirty="0" smtClean="0"/>
              <a:t>“If two brothers are living together on the same property and one of them dies without a son, his widow may not be married to anyone from outside the family. Instead, her husband’s brother should marry her and have intercourse with her to fulfill the duties of a brother-in-law. </a:t>
            </a: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C.	Law of Citizenship</a:t>
            </a:r>
          </a:p>
          <a:p>
            <a:r>
              <a:rPr lang="en-US" dirty="0" smtClean="0"/>
              <a:t>Deuteronomy </a:t>
            </a:r>
            <a:r>
              <a:rPr lang="en-US" dirty="0" smtClean="0"/>
              <a:t>25:5-6</a:t>
            </a:r>
            <a:br>
              <a:rPr lang="en-US" dirty="0" smtClean="0"/>
            </a:br>
            <a:r>
              <a:rPr lang="en-US" sz="3200" dirty="0" smtClean="0"/>
              <a:t>6 The first son she bears to him will be considered the son of the dead brother, so that his name will not be forgotten in Israel.</a:t>
            </a:r>
          </a:p>
          <a:p>
            <a:endParaRPr lang="en-US" sz="32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Romans </a:t>
            </a:r>
            <a:r>
              <a:rPr lang="en-US" dirty="0" smtClean="0"/>
              <a:t>7:18</a:t>
            </a:r>
            <a:br>
              <a:rPr lang="en-US" dirty="0" smtClean="0"/>
            </a:br>
            <a:r>
              <a:rPr lang="en-US" dirty="0" smtClean="0"/>
              <a:t>And </a:t>
            </a:r>
            <a:r>
              <a:rPr lang="en-US" dirty="0" smtClean="0"/>
              <a:t>I know that nothing good lives in me, that is, in my sinful nature. I want to do what is right, but I can’t.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Romans </a:t>
            </a:r>
            <a:r>
              <a:rPr lang="en-US" dirty="0" smtClean="0"/>
              <a:t>3:20</a:t>
            </a:r>
            <a:br>
              <a:rPr lang="en-US" dirty="0" smtClean="0"/>
            </a:br>
            <a:r>
              <a:rPr lang="en-US" dirty="0" smtClean="0"/>
              <a:t>For </a:t>
            </a:r>
            <a:r>
              <a:rPr lang="en-US" dirty="0" smtClean="0"/>
              <a:t>no one can ever be made right with God by doing what the law commands. The law simply shows us how sinful we are.</a:t>
            </a:r>
            <a:endParaRPr lang="en-US" dirty="0" smtClean="0"/>
          </a:p>
        </p:txBody>
      </p:sp>
    </p:spTree>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9714</TotalTime>
  <Words>87</Words>
  <Application>Microsoft Office PowerPoint</Application>
  <PresentationFormat>On-screen Show (4:3)</PresentationFormat>
  <Paragraphs>39</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4_Custom Design</vt:lpstr>
      <vt:lpstr>5_Custom Design</vt:lpstr>
      <vt:lpstr>The Law</vt:lpstr>
      <vt:lpstr>1. The Law of Moses</vt:lpstr>
      <vt:lpstr>Slide 3</vt:lpstr>
      <vt:lpstr>Slide 4</vt:lpstr>
      <vt:lpstr>Slide 5</vt:lpstr>
      <vt:lpstr>Slide 6</vt:lpstr>
      <vt:lpstr>Slide 7</vt:lpstr>
      <vt:lpstr>Slide 8</vt:lpstr>
      <vt:lpstr>Slide 9</vt:lpstr>
      <vt:lpstr>Slide 10</vt:lpstr>
      <vt:lpstr>2. The Law of Christ</vt:lpstr>
      <vt:lpstr>Slide 12</vt:lpstr>
      <vt:lpstr>Slide 13</vt:lpstr>
      <vt:lpstr>Slide 14</vt:lpstr>
      <vt:lpstr>Slide 15</vt:lpstr>
      <vt:lpstr>3. The Fulfillment of the Conditions of the Law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779</cp:revision>
  <dcterms:created xsi:type="dcterms:W3CDTF">2008-09-16T01:03:40Z</dcterms:created>
  <dcterms:modified xsi:type="dcterms:W3CDTF">2012-12-17T10:48:52Z</dcterms:modified>
</cp:coreProperties>
</file>